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78" y="-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19043-0E34-450D-9375-B6C8876A8426}" type="datetimeFigureOut">
              <a:rPr lang="zh-TW" altLang="en-US" smtClean="0"/>
              <a:t>2016/2/3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829D5-7433-403C-974A-42A639DB178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 descr="遠東盃籃球比賽海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木球海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student</dc:creator>
  <cp:lastModifiedBy>student</cp:lastModifiedBy>
  <cp:revision>1</cp:revision>
  <dcterms:created xsi:type="dcterms:W3CDTF">2016-02-03T03:35:51Z</dcterms:created>
  <dcterms:modified xsi:type="dcterms:W3CDTF">2016-02-03T03:37:55Z</dcterms:modified>
</cp:coreProperties>
</file>