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6600" b="1" dirty="0" smtClean="0">
                <a:solidFill>
                  <a:schemeClr val="tx1"/>
                </a:solidFill>
              </a:rPr>
              <a:t>交通車登記操作說明</a:t>
            </a:r>
            <a:endParaRPr lang="zh-TW" altLang="en-US" sz="6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505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交通車路線查詢方式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1" t="8382" r="18810" b="11609"/>
          <a:stretch/>
        </p:blipFill>
        <p:spPr bwMode="auto">
          <a:xfrm>
            <a:off x="251520" y="1484784"/>
            <a:ext cx="871296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804248" y="4581128"/>
            <a:ext cx="108012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8673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交通車路線查詢方式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4" t="9847" r="28079" b="24309"/>
          <a:stretch/>
        </p:blipFill>
        <p:spPr bwMode="auto">
          <a:xfrm>
            <a:off x="179512" y="1268760"/>
            <a:ext cx="878497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187624" y="5571134"/>
            <a:ext cx="5112568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5814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4" t="9274" r="31383" b="6400"/>
          <a:stretch/>
        </p:blipFill>
        <p:spPr bwMode="auto">
          <a:xfrm>
            <a:off x="179512" y="188640"/>
            <a:ext cx="8712968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橢圓形圖說文字 4"/>
          <p:cNvSpPr/>
          <p:nvPr/>
        </p:nvSpPr>
        <p:spPr>
          <a:xfrm>
            <a:off x="5364088" y="1340768"/>
            <a:ext cx="3168352" cy="1296144"/>
          </a:xfrm>
          <a:prstGeom prst="wedgeEllipseCallout">
            <a:avLst>
              <a:gd name="adj1" fmla="val -82554"/>
              <a:gd name="adj2" fmla="val -611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718252" y="1589891"/>
            <a:ext cx="2742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</a:rPr>
              <a:t>填寫前請務必留意年級及班級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798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2" t="9705" r="32617" b="33413"/>
          <a:stretch/>
        </p:blipFill>
        <p:spPr bwMode="auto">
          <a:xfrm>
            <a:off x="323528" y="188640"/>
            <a:ext cx="8640960" cy="649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451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18464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3" t="9323" r="32063" b="27456"/>
          <a:stretch/>
        </p:blipFill>
        <p:spPr bwMode="auto">
          <a:xfrm>
            <a:off x="251520" y="188640"/>
            <a:ext cx="8712968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905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6" t="9061" r="32653" b="29555"/>
          <a:stretch/>
        </p:blipFill>
        <p:spPr bwMode="auto">
          <a:xfrm>
            <a:off x="251520" y="260648"/>
            <a:ext cx="8640960" cy="639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橢圓形圖說文字 3"/>
          <p:cNvSpPr/>
          <p:nvPr/>
        </p:nvSpPr>
        <p:spPr>
          <a:xfrm>
            <a:off x="3267012" y="3212976"/>
            <a:ext cx="2520280" cy="1080120"/>
          </a:xfrm>
          <a:prstGeom prst="wedgeEllipseCallout">
            <a:avLst>
              <a:gd name="adj1" fmla="val -72202"/>
              <a:gd name="adj2" fmla="val 901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3623664" y="342987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填寫完畢後，務必點選提交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6311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</TotalTime>
  <Words>27</Words>
  <Application>Microsoft Office PowerPoint</Application>
  <PresentationFormat>如螢幕大小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波形</vt:lpstr>
      <vt:lpstr>交通車登記操作說明</vt:lpstr>
      <vt:lpstr>交通車路線查詢方式</vt:lpstr>
      <vt:lpstr>交通車路線查詢方式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交通車登記操作說明</dc:title>
  <dc:creator>生輔組長</dc:creator>
  <cp:lastModifiedBy>生輔組長</cp:lastModifiedBy>
  <cp:revision>4</cp:revision>
  <dcterms:created xsi:type="dcterms:W3CDTF">2021-06-07T05:14:40Z</dcterms:created>
  <dcterms:modified xsi:type="dcterms:W3CDTF">2021-06-07T05:43:25Z</dcterms:modified>
</cp:coreProperties>
</file>