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52" r:id="rId2"/>
    <p:sldId id="353" r:id="rId3"/>
    <p:sldId id="344" r:id="rId4"/>
    <p:sldId id="356" r:id="rId5"/>
    <p:sldId id="355" r:id="rId6"/>
    <p:sldId id="345" r:id="rId7"/>
    <p:sldId id="346" r:id="rId8"/>
    <p:sldId id="348" r:id="rId9"/>
    <p:sldId id="347" r:id="rId10"/>
    <p:sldId id="349" r:id="rId11"/>
    <p:sldId id="350" r:id="rId12"/>
    <p:sldId id="351" r:id="rId13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94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371" autoAdjust="0"/>
    <p:restoredTop sz="95448" autoAdjust="0"/>
  </p:normalViewPr>
  <p:slideViewPr>
    <p:cSldViewPr showGuides="1">
      <p:cViewPr varScale="1">
        <p:scale>
          <a:sx n="75" d="100"/>
          <a:sy n="75" d="100"/>
        </p:scale>
        <p:origin x="72" y="792"/>
      </p:cViewPr>
      <p:guideLst>
        <p:guide orient="horz" pos="894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1" d="100"/>
        <a:sy n="121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F8EDA0-C036-4068-AB12-32949D613456}" type="datetimeFigureOut">
              <a:rPr lang="zh-CN" altLang="en-US" smtClean="0"/>
              <a:pPr/>
              <a:t>2020/9/1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35E0B9-02CF-442B-8984-91966416CCE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5993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35E0B9-02CF-442B-8984-91966416CCEF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20592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B4A8F-61A0-48D2-956E-14FBF6EE2463}" type="datetimeFigureOut">
              <a:rPr lang="zh-CN" altLang="en-US" smtClean="0"/>
              <a:pPr/>
              <a:t>2020/9/1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EF22C-2CA1-435A-938A-9D12BB78637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B4A8F-61A0-48D2-956E-14FBF6EE2463}" type="datetimeFigureOut">
              <a:rPr lang="zh-CN" altLang="en-US" smtClean="0"/>
              <a:pPr/>
              <a:t>2020/9/1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EF22C-2CA1-435A-938A-9D12BB78637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B4A8F-61A0-48D2-956E-14FBF6EE2463}" type="datetimeFigureOut">
              <a:rPr lang="zh-CN" altLang="en-US" smtClean="0"/>
              <a:pPr/>
              <a:t>2020/9/1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EF22C-2CA1-435A-938A-9D12BB78637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文本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B4A8F-61A0-48D2-956E-14FBF6EE2463}" type="datetimeFigureOut">
              <a:rPr lang="zh-CN" altLang="en-US" smtClean="0"/>
              <a:pPr/>
              <a:t>2020/9/1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EF22C-2CA1-435A-938A-9D12BB78637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4B4A8F-61A0-48D2-956E-14FBF6EE2463}" type="datetimeFigureOut">
              <a:rPr lang="zh-CN" altLang="en-US" smtClean="0"/>
              <a:pPr/>
              <a:t>2020/9/1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5EF22C-2CA1-435A-938A-9D12BB78637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TextBox 3"/>
          <p:cNvSpPr txBox="1"/>
          <p:nvPr/>
        </p:nvSpPr>
        <p:spPr>
          <a:xfrm>
            <a:off x="683568" y="1491630"/>
            <a:ext cx="7488832" cy="70788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微软雅黑" pitchFamily="34" charset="-122"/>
                <a:ea typeface="微软雅黑" pitchFamily="34" charset="-122"/>
              </a:rPr>
              <a:t>  彈性學習平台</a:t>
            </a:r>
            <a:r>
              <a:rPr lang="en-US" altLang="zh-TW" sz="40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微软雅黑" pitchFamily="34" charset="-122"/>
                <a:ea typeface="微软雅黑" pitchFamily="34" charset="-122"/>
              </a:rPr>
              <a:t>-</a:t>
            </a:r>
            <a:r>
              <a:rPr lang="zh-TW" altLang="en-US" sz="40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微软雅黑" pitchFamily="34" charset="-122"/>
                <a:ea typeface="微软雅黑" pitchFamily="34" charset="-122"/>
              </a:rPr>
              <a:t>自主</a:t>
            </a:r>
            <a:r>
              <a:rPr lang="zh-TW" altLang="en-US" sz="40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微软雅黑" pitchFamily="34" charset="-122"/>
                <a:ea typeface="微软雅黑" pitchFamily="34" charset="-122"/>
              </a:rPr>
              <a:t>學習</a:t>
            </a:r>
            <a:endParaRPr lang="zh-CN" altLang="en-US" sz="4000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1547664" y="2396793"/>
            <a:ext cx="6048672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 4"/>
          <p:cNvSpPr/>
          <p:nvPr/>
        </p:nvSpPr>
        <p:spPr>
          <a:xfrm>
            <a:off x="3643152" y="2515307"/>
            <a:ext cx="15696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6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微软雅黑" pitchFamily="34" charset="-122"/>
                <a:ea typeface="微软雅黑" pitchFamily="34" charset="-122"/>
              </a:rPr>
              <a:t>學</a:t>
            </a:r>
            <a:r>
              <a:rPr lang="zh-TW" altLang="en-US" sz="36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微软雅黑" pitchFamily="34" charset="-122"/>
                <a:ea typeface="微软雅黑" pitchFamily="34" charset="-122"/>
              </a:rPr>
              <a:t>生</a:t>
            </a:r>
            <a:r>
              <a:rPr lang="zh-TW" altLang="en-US" sz="36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微软雅黑" pitchFamily="34" charset="-122"/>
                <a:ea typeface="微软雅黑" pitchFamily="34" charset="-122"/>
              </a:rPr>
              <a:t>端</a:t>
            </a:r>
            <a:endParaRPr lang="zh-TW" altLang="en-US" sz="3600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28898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51520" y="324485"/>
            <a:ext cx="84969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列印表單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列印下載自主學習申請表，再將自主學習計畫表簽名繳回。 </a:t>
            </a:r>
            <a:endParaRPr lang="en-US" altLang="zh-TW" sz="16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897" y="987574"/>
            <a:ext cx="7876190" cy="321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424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80029" y="51470"/>
            <a:ext cx="8496944" cy="1184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成果簡述及學習心得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3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對應每週的自主學習內容，撰寫</a:t>
            </a:r>
            <a:r>
              <a:rPr lang="zh-TW" altLang="en-US" sz="1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學習心得、成果簡述</a:t>
            </a:r>
            <a:r>
              <a:rPr lang="zh-TW" altLang="en-US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，貼上</a:t>
            </a:r>
            <a:r>
              <a:rPr lang="zh-TW" altLang="en-US" sz="1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超連結</a:t>
            </a:r>
            <a:r>
              <a:rPr lang="zh-TW" altLang="en-US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作為記錄。記得按下資料儲存。</a:t>
            </a:r>
            <a:endParaRPr lang="en-US" altLang="zh-TW" sz="16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491630"/>
            <a:ext cx="7967169" cy="3006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731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539552" y="483518"/>
            <a:ext cx="849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列印表單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學期末可列印出自主學習成果表，下載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word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檔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可再自行美編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並上傳學習歷程系統。</a:t>
            </a:r>
            <a:endParaRPr lang="en-US" altLang="zh-TW" sz="16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871" y="1275606"/>
            <a:ext cx="7923809" cy="329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95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5614" y="930583"/>
            <a:ext cx="4744740" cy="3505668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511660" y="411510"/>
            <a:ext cx="58326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https://web.jhenggao.com/iLearning/Login.aspx</a:t>
            </a:r>
            <a:endParaRPr lang="en-US" altLang="zh-TW" b="1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362669" y="3048815"/>
            <a:ext cx="21483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驗證碼</a:t>
            </a:r>
            <a:r>
              <a:rPr lang="en-US" altLang="zh-TW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 </a:t>
            </a:r>
            <a:r>
              <a:rPr lang="zh-TW" altLang="en-US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不分大小寫</a:t>
            </a:r>
            <a:endParaRPr lang="zh-TW" altLang="en-US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362669" y="1639578"/>
            <a:ext cx="16866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</a:t>
            </a:r>
            <a:r>
              <a:rPr lang="zh-TW" altLang="en-US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校</a:t>
            </a:r>
            <a:r>
              <a:rPr lang="en-US" altLang="zh-TW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 </a:t>
            </a:r>
            <a:r>
              <a:rPr lang="zh-TW" altLang="en-US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選擇學校</a:t>
            </a:r>
            <a:endParaRPr lang="en-US" altLang="zh-TW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3923928" y="4458052"/>
            <a:ext cx="4570482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zh-TW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若修改過且忘記密碼，還原預設密碼為學號</a:t>
            </a:r>
            <a:endParaRPr lang="zh-TW" altLang="en-US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5362669" y="2309528"/>
            <a:ext cx="3185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帳號</a:t>
            </a:r>
            <a:r>
              <a:rPr lang="zh-TW" altLang="en-US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密碼：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以校方設定之規則</a:t>
            </a:r>
            <a:endParaRPr lang="zh-TW" altLang="en-US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98479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95536" y="339502"/>
            <a:ext cx="45365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公佈欄：查看最新消息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3" y="771550"/>
            <a:ext cx="8417553" cy="2332427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8875" y="2123556"/>
            <a:ext cx="4099730" cy="2853992"/>
          </a:xfrm>
          <a:prstGeom prst="rect">
            <a:avLst/>
          </a:prstGeom>
        </p:spPr>
      </p:pic>
      <p:cxnSp>
        <p:nvCxnSpPr>
          <p:cNvPr id="11" name="直線單箭頭接點 10"/>
          <p:cNvCxnSpPr/>
          <p:nvPr/>
        </p:nvCxnSpPr>
        <p:spPr>
          <a:xfrm>
            <a:off x="4100255" y="2139702"/>
            <a:ext cx="918620" cy="50405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8884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188" y="1131590"/>
            <a:ext cx="8181269" cy="2781515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-540568" y="330210"/>
            <a:ext cx="58326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彈性學習申請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填寫你的自主學習內容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10" name="直線單箭頭接點 9"/>
          <p:cNvCxnSpPr/>
          <p:nvPr/>
        </p:nvCxnSpPr>
        <p:spPr>
          <a:xfrm flipH="1" flipV="1">
            <a:off x="4139952" y="2355726"/>
            <a:ext cx="839959" cy="432048"/>
          </a:xfrm>
          <a:prstGeom prst="straightConnector1">
            <a:avLst/>
          </a:prstGeom>
          <a:ln w="762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9911" y="2355726"/>
            <a:ext cx="3829109" cy="2330762"/>
          </a:xfrm>
          <a:prstGeom prst="rect">
            <a:avLst/>
          </a:prstGeom>
        </p:spPr>
      </p:pic>
      <p:sp>
        <p:nvSpPr>
          <p:cNvPr id="2" name="文字方塊 1"/>
          <p:cNvSpPr txBox="1"/>
          <p:nvPr/>
        </p:nvSpPr>
        <p:spPr>
          <a:xfrm>
            <a:off x="4979911" y="1851670"/>
            <a:ext cx="2031325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記得選擇分類項目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27949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843558"/>
            <a:ext cx="8200823" cy="2933141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67544" y="360063"/>
            <a:ext cx="58326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彈性學習申請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填寫你的自主學習內容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每周學習內容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</p:txBody>
      </p:sp>
      <p:cxnSp>
        <p:nvCxnSpPr>
          <p:cNvPr id="6" name="直線單箭頭接點 5"/>
          <p:cNvCxnSpPr/>
          <p:nvPr/>
        </p:nvCxnSpPr>
        <p:spPr>
          <a:xfrm flipH="1" flipV="1">
            <a:off x="2866537" y="1491631"/>
            <a:ext cx="1561447" cy="1138482"/>
          </a:xfrm>
          <a:prstGeom prst="straightConnector1">
            <a:avLst/>
          </a:prstGeom>
          <a:ln w="762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7984" y="1347614"/>
            <a:ext cx="4606319" cy="3672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584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51520" y="324485"/>
            <a:ext cx="58326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彈性學習申請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編寫完自主學習內容記得按下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資料儲存</a:t>
            </a:r>
            <a:endParaRPr lang="en-US" altLang="zh-TW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915566"/>
            <a:ext cx="8432201" cy="360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498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23528" y="483518"/>
            <a:ext cx="71287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彈性學習申請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儲存後，若想要再次編輯，請按「返回繼續編輯」。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已編輯完成請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按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前往審查介面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 。</a:t>
            </a:r>
            <a:endParaRPr lang="en-US" altLang="zh-TW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1419622"/>
            <a:ext cx="4847619" cy="199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572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940038"/>
            <a:ext cx="6809582" cy="2276845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51520" y="324485"/>
            <a:ext cx="849694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彈性學習審查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確定編輯完畢，按下</a:t>
            </a:r>
            <a:r>
              <a:rPr lang="zh-TW" altLang="en-US" sz="1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送出並等待審查。</a:t>
            </a:r>
            <a:endParaRPr lang="en-US" altLang="zh-TW" sz="16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   送出申請後不可再編輯自主學習計畫，按下</a:t>
            </a:r>
            <a:r>
              <a:rPr lang="zh-TW" altLang="en-US" sz="1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確定</a:t>
            </a:r>
            <a:r>
              <a:rPr lang="zh-TW" altLang="en-US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後系統會提示</a:t>
            </a:r>
            <a:r>
              <a:rPr lang="zh-TW" altLang="en-US" sz="1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送出申請成功</a:t>
            </a:r>
            <a:r>
              <a:rPr lang="zh-TW" altLang="en-US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16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8751" y="1018934"/>
            <a:ext cx="3459713" cy="1714286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cxnSp>
        <p:nvCxnSpPr>
          <p:cNvPr id="8" name="直線單箭頭接點 7"/>
          <p:cNvCxnSpPr/>
          <p:nvPr/>
        </p:nvCxnSpPr>
        <p:spPr>
          <a:xfrm flipV="1">
            <a:off x="4211960" y="1555591"/>
            <a:ext cx="1076791" cy="65611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圖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7984" y="3257505"/>
            <a:ext cx="4455674" cy="1601713"/>
          </a:xfrm>
          <a:prstGeom prst="rect">
            <a:avLst/>
          </a:prstGeom>
        </p:spPr>
      </p:pic>
      <p:cxnSp>
        <p:nvCxnSpPr>
          <p:cNvPr id="12" name="直線單箭頭接點 11"/>
          <p:cNvCxnSpPr>
            <a:stCxn id="4" idx="2"/>
          </p:cNvCxnSpPr>
          <p:nvPr/>
        </p:nvCxnSpPr>
        <p:spPr>
          <a:xfrm flipH="1">
            <a:off x="7018607" y="2733220"/>
            <a:ext cx="1" cy="56255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0231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275606"/>
            <a:ext cx="7123633" cy="2465321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51520" y="324485"/>
            <a:ext cx="849694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彈性學習審查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老師審查完畢後可查看</a:t>
            </a:r>
            <a:endParaRPr lang="en-US" altLang="zh-TW" sz="16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   審查狀態</a:t>
            </a:r>
            <a:r>
              <a:rPr lang="en-US" altLang="zh-TW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: </a:t>
            </a:r>
            <a:r>
              <a:rPr lang="zh-TW" altLang="en-US" sz="1600" b="1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通過</a:t>
            </a:r>
            <a:r>
              <a:rPr lang="zh-TW" altLang="en-US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1600" b="1" dirty="0" smtClean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待修正</a:t>
            </a:r>
            <a:r>
              <a:rPr lang="zh-TW" altLang="en-US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1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不通過</a:t>
            </a:r>
            <a:r>
              <a:rPr lang="zh-TW" altLang="en-US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05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05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待修正時，將重新</a:t>
            </a:r>
            <a:r>
              <a:rPr lang="zh-TW" altLang="en-US" sz="105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開啟編輯自主學習計畫</a:t>
            </a:r>
            <a:r>
              <a:rPr lang="zh-TW" altLang="en-US" sz="105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功能</a:t>
            </a:r>
            <a:r>
              <a:rPr lang="en-US" altLang="zh-TW" sz="105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en-US" altLang="zh-TW" sz="20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  </a:t>
            </a:r>
            <a:r>
              <a:rPr lang="zh-TW" altLang="en-US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審查結果</a:t>
            </a:r>
            <a:r>
              <a:rPr lang="en-US" altLang="zh-TW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顯示</a:t>
            </a:r>
            <a:r>
              <a:rPr lang="zh-TW" altLang="en-US" sz="1600" b="1" dirty="0" smtClean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待修正</a:t>
            </a:r>
            <a:r>
              <a:rPr lang="zh-TW" altLang="en-US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</a:t>
            </a:r>
            <a:r>
              <a:rPr lang="zh-TW" altLang="en-US" sz="1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不通過</a:t>
            </a:r>
            <a:r>
              <a:rPr lang="zh-TW" altLang="en-US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原因。</a:t>
            </a:r>
            <a:endParaRPr lang="en-US" altLang="zh-TW" sz="16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098" name="圖片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715766"/>
            <a:ext cx="5762625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直線單箭頭接點 4"/>
          <p:cNvCxnSpPr/>
          <p:nvPr/>
        </p:nvCxnSpPr>
        <p:spPr>
          <a:xfrm>
            <a:off x="7307312" y="915566"/>
            <a:ext cx="992" cy="1710853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字方塊 6"/>
          <p:cNvSpPr txBox="1"/>
          <p:nvPr/>
        </p:nvSpPr>
        <p:spPr>
          <a:xfrm>
            <a:off x="6407065" y="4299942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修正後再次送出</a:t>
            </a:r>
            <a:endParaRPr lang="zh-TW" altLang="en-US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220072" y="4299942"/>
            <a:ext cx="1186993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38560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</p:bldLst>
  </p:timing>
</p:sld>
</file>

<file path=ppt/theme/theme1.xml><?xml version="1.0" encoding="utf-8"?>
<a:theme xmlns:a="http://schemas.openxmlformats.org/drawingml/2006/main" name="第一PPT，www.1ppt.com">
  <a:themeElements>
    <a:clrScheme name="跋涉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2474</TotalTime>
  <Words>289</Words>
  <Application>Microsoft Office PowerPoint</Application>
  <PresentationFormat>如螢幕大小 (16:9)</PresentationFormat>
  <Paragraphs>28</Paragraphs>
  <Slides>12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19" baseType="lpstr">
      <vt:lpstr>微软雅黑</vt:lpstr>
      <vt:lpstr>宋体</vt:lpstr>
      <vt:lpstr>微軟正黑體</vt:lpstr>
      <vt:lpstr>新細明體</vt:lpstr>
      <vt:lpstr>Arial</vt:lpstr>
      <vt:lpstr>Calibri</vt:lpstr>
      <vt:lpstr>第一PPT，www.1ppt.com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第一PPT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毕业答辩</dc:title>
  <dc:creator>第一PPT</dc:creator>
  <cp:keywords>www.1ppt.com</cp:keywords>
  <dc:description>www.1ppt.com</dc:description>
  <cp:lastModifiedBy>user</cp:lastModifiedBy>
  <cp:revision>220</cp:revision>
  <dcterms:created xsi:type="dcterms:W3CDTF">2016-04-22T02:36:00Z</dcterms:created>
  <dcterms:modified xsi:type="dcterms:W3CDTF">2020-09-01T03:38:54Z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2052-10.1.0.5603</vt:lpwstr>
  </property>
</Properties>
</file>